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Northern Lights display over a snowy landscape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Colourful clouds against a starry night sky"/>
          <p:cNvSpPr/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Northern Lights display over a snowy mountain landscape"/>
          <p:cNvSpPr/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Northern Lights display over a snowy landscap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Northern Lights display in a dark night sky over mountains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lourful clouds against a starry night sky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orthern Lights display over a snowy mountain landscape"/>
          <p:cNvSpPr/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I BASED HOUSE SECURITY MODEL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AI BASED HOUSE SECURITY MODEL</a:t>
            </a:r>
          </a:p>
        </p:txBody>
      </p:sp>
      <p:sp>
        <p:nvSpPr>
          <p:cNvPr id="152" name="Saurabh Pandey (RA2011003010207) ,…"/>
          <p:cNvSpPr txBox="1"/>
          <p:nvPr>
            <p:ph type="body" idx="21"/>
          </p:nvPr>
        </p:nvSpPr>
        <p:spPr>
          <a:xfrm>
            <a:off x="7644437" y="11067415"/>
            <a:ext cx="21844001" cy="224665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277071" indent="-277071" defTabSz="561340">
              <a:buClr>
                <a:srgbClr val="FFFFFF"/>
              </a:buClr>
              <a:buSzPct val="100000"/>
              <a:buChar char="-"/>
              <a:defRPr sz="4284">
                <a:gradFill flip="none" rotWithShape="1">
                  <a:gsLst>
                    <a:gs pos="0">
                      <a:schemeClr val="accent1">
                        <a:hueOff val="-446844"/>
                        <a:satOff val="-6226"/>
                        <a:lumOff val="18873"/>
                      </a:schemeClr>
                    </a:gs>
                    <a:gs pos="100000">
                      <a:schemeClr val="accent1">
                        <a:hueOff val="-15665233"/>
                        <a:satOff val="-9367"/>
                        <a:lumOff val="13315"/>
                      </a:schemeClr>
                    </a:gs>
                  </a:gsLst>
                  <a:lin ang="5400000" scaled="0"/>
                </a:gradFill>
              </a:defRPr>
            </a:pPr>
            <a:r>
              <a:t>Saurabh Pandey (RA2011003010207) ,</a:t>
            </a:r>
          </a:p>
          <a:p>
            <a:pPr marL="277071" indent="-277071" defTabSz="561340">
              <a:buClr>
                <a:srgbClr val="FFFFFF"/>
              </a:buClr>
              <a:buSzPct val="100000"/>
              <a:buChar char="-"/>
              <a:defRPr sz="4284">
                <a:gradFill flip="none" rotWithShape="1">
                  <a:gsLst>
                    <a:gs pos="0">
                      <a:schemeClr val="accent1">
                        <a:hueOff val="-446844"/>
                        <a:satOff val="-6226"/>
                        <a:lumOff val="18873"/>
                      </a:schemeClr>
                    </a:gs>
                    <a:gs pos="100000">
                      <a:schemeClr val="accent1">
                        <a:hueOff val="-15665233"/>
                        <a:satOff val="-9367"/>
                        <a:lumOff val="13315"/>
                      </a:schemeClr>
                    </a:gs>
                  </a:gsLst>
                  <a:lin ang="5400000" scaled="0"/>
                </a:gradFill>
              </a:defRPr>
            </a:pPr>
            <a:r>
              <a:t> Naimish Pandey (RA2011003010147), </a:t>
            </a:r>
          </a:p>
          <a:p>
            <a:pPr marL="277071" indent="-277071" defTabSz="561340">
              <a:buClr>
                <a:srgbClr val="FFFFFF"/>
              </a:buClr>
              <a:buSzPct val="100000"/>
              <a:buChar char="-"/>
              <a:defRPr sz="4284">
                <a:gradFill flip="none" rotWithShape="1">
                  <a:gsLst>
                    <a:gs pos="0">
                      <a:schemeClr val="accent1">
                        <a:hueOff val="-446844"/>
                        <a:satOff val="-6226"/>
                        <a:lumOff val="18873"/>
                      </a:schemeClr>
                    </a:gs>
                    <a:gs pos="100000">
                      <a:schemeClr val="accent1">
                        <a:hueOff val="-15665233"/>
                        <a:satOff val="-9367"/>
                        <a:lumOff val="13315"/>
                      </a:schemeClr>
                    </a:gs>
                  </a:gsLst>
                  <a:lin ang="5400000" scaled="0"/>
                </a:gradFill>
              </a:defRPr>
            </a:pPr>
            <a:r>
              <a:t>Aakash Chaudhary (RA2011003010159)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5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57" name="Screenshot 2023-04-12 at 9.55.35 PM.png" descr="Screenshot 2023-04-12 at 9.55.3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0116" y="-51195"/>
            <a:ext cx="22150238" cy="137602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0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1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2" name="Screenshot 2023-04-12 at 9.55.42 PM.png" descr="Screenshot 2023-04-12 at 9.55.4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1255" y="-125035"/>
            <a:ext cx="22308254" cy="138584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7" name="Screenshot 2023-04-12 at 9.55.48 PM.png" descr="Screenshot 2023-04-12 at 9.55.4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9000" y="-107798"/>
            <a:ext cx="22304809" cy="138563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1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2" name="Screenshot 2023-04-12 at 9.55.55 PM.png" descr="Screenshot 2023-04-12 at 9.55.5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7099" y="2841"/>
            <a:ext cx="22069802" cy="137103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5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7" name="Screenshot 2023-04-12 at 9.56.01 PM.png" descr="Screenshot 2023-04-12 at 9.56.0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223" y="-92129"/>
            <a:ext cx="22375554" cy="139002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2" name="Screenshot 2023-04-12 at 9.56.08 PM.png" descr="Screenshot 2023-04-12 at 9.56.0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4811" y="1420"/>
            <a:ext cx="22207435" cy="137958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5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7" name="Screenshot 2023-04-12 at 9.56.15 PM.png" descr="Screenshot 2023-04-12 at 9.56.1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6960" y="-28307"/>
            <a:ext cx="22170080" cy="137726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HANKYOU!!"/>
          <p:cNvSpPr txBox="1"/>
          <p:nvPr>
            <p:ph type="title"/>
          </p:nvPr>
        </p:nvSpPr>
        <p:spPr>
          <a:xfrm>
            <a:off x="1270000" y="2495272"/>
            <a:ext cx="21844000" cy="5300975"/>
          </a:xfrm>
          <a:prstGeom prst="rect">
            <a:avLst/>
          </a:prstGeom>
        </p:spPr>
        <p:txBody>
          <a:bodyPr/>
          <a:lstStyle>
            <a:lvl1pPr>
              <a:defRPr spc="-510" sz="17000">
                <a:gradFill flip="none" rotWithShape="1">
                  <a:gsLst>
                    <a:gs pos="0">
                      <a:schemeClr val="accent6">
                        <a:satOff val="15236"/>
                        <a:lumOff val="17673"/>
                      </a:schemeClr>
                    </a:gs>
                    <a:gs pos="100000">
                      <a:schemeClr val="accent3">
                        <a:hueOff val="-385756"/>
                        <a:satOff val="-32155"/>
                        <a:lumOff val="17967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pPr/>
            <a:r>
              <a:t>THANKYOU!!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